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8916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9434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414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84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147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9752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783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709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192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44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282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9F0F9-DFBE-44AC-84AA-452E8AD8A770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62178-45CC-401C-A421-B4A234E8A1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20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12.jpg@01D108A5.BB0E7D10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Icom</a:t>
            </a:r>
            <a:r>
              <a:rPr lang="en-US" dirty="0" smtClean="0"/>
              <a:t> M802 - SSB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133600"/>
            <a:ext cx="4724400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44774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SCS </a:t>
            </a:r>
            <a:r>
              <a:rPr lang="en-US" dirty="0" err="1" smtClean="0"/>
              <a:t>Pactor</a:t>
            </a:r>
            <a:r>
              <a:rPr lang="en-US" dirty="0" smtClean="0"/>
              <a:t> Modem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7543800" cy="2971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16169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Iridium </a:t>
            </a:r>
            <a:r>
              <a:rPr lang="en-US" dirty="0" smtClean="0"/>
              <a:t>Handheld </a:t>
            </a:r>
            <a:r>
              <a:rPr lang="en-US" dirty="0" err="1" smtClean="0"/>
              <a:t>Satphone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0"/>
            <a:ext cx="4190999" cy="3886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8264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Iridium Go!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09800"/>
            <a:ext cx="5029200" cy="3429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8508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Fleet Broadband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600200"/>
            <a:ext cx="5257800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6185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Fleet Broadband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id:image012.jpg@01D108A5.BB0E7D10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5257800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07881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18</Words>
  <Application>Microsoft Office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Icom M802 - SSB</vt:lpstr>
      <vt:lpstr>SCS Pactor Modem</vt:lpstr>
      <vt:lpstr>Iridium Handheld Satphone</vt:lpstr>
      <vt:lpstr>Iridium Go!</vt:lpstr>
      <vt:lpstr>Fleet Broadband</vt:lpstr>
      <vt:lpstr>Fleet Broadband Service</vt:lpstr>
    </vt:vector>
  </TitlesOfParts>
  <Company>Eichstaedt LLP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Chamberlin</dc:creator>
  <cp:lastModifiedBy>Dennis</cp:lastModifiedBy>
  <cp:revision>3</cp:revision>
  <dcterms:created xsi:type="dcterms:W3CDTF">2015-10-17T13:34:08Z</dcterms:created>
  <dcterms:modified xsi:type="dcterms:W3CDTF">2015-10-17T13:57:22Z</dcterms:modified>
</cp:coreProperties>
</file>